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8"/>
  </p:notesMasterIdLst>
  <p:handoutMasterIdLst>
    <p:handoutMasterId r:id="rId28"/>
  </p:handoutMasterIdLst>
  <p:sldIdLst>
    <p:sldId id="325" r:id="rId3"/>
    <p:sldId id="326" r:id="rId4"/>
    <p:sldId id="258" r:id="rId5"/>
    <p:sldId id="266" r:id="rId6"/>
    <p:sldId id="259" r:id="rId7"/>
    <p:sldId id="262" r:id="rId8"/>
    <p:sldId id="263" r:id="rId9"/>
    <p:sldId id="265" r:id="rId10"/>
    <p:sldId id="276" r:id="rId11"/>
    <p:sldId id="327" r:id="rId12"/>
    <p:sldId id="275" r:id="rId13"/>
    <p:sldId id="291" r:id="rId14"/>
    <p:sldId id="292" r:id="rId15"/>
    <p:sldId id="293" r:id="rId16"/>
    <p:sldId id="294" r:id="rId17"/>
    <p:sldId id="328" r:id="rId19"/>
    <p:sldId id="295" r:id="rId20"/>
    <p:sldId id="296" r:id="rId21"/>
    <p:sldId id="297" r:id="rId22"/>
    <p:sldId id="298" r:id="rId23"/>
    <p:sldId id="300" r:id="rId24"/>
    <p:sldId id="329" r:id="rId25"/>
    <p:sldId id="348" r:id="rId26"/>
    <p:sldId id="302" r:id="rId27"/>
  </p:sldIdLst>
  <p:sldSz cx="12192000" cy="6858000"/>
  <p:notesSz cx="6858000" cy="9144000"/>
  <p:defaultTextStyle>
    <a:defPPr rtl="0"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Workbook4.xlsx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4.jpe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2.jpeg"/><Relationship Id="rId1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12.xml"/><Relationship Id="rId10" Type="http://schemas.openxmlformats.org/officeDocument/2006/relationships/tags" Target="../tags/tag11.xml"/><Relationship Id="rId1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tags" Target="../tags/tag19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0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9" Type="http://schemas.openxmlformats.org/officeDocument/2006/relationships/tags" Target="../tags/tag30.xml"/><Relationship Id="rId18" Type="http://schemas.openxmlformats.org/officeDocument/2006/relationships/tags" Target="../tags/tag29.xml"/><Relationship Id="rId17" Type="http://schemas.openxmlformats.org/officeDocument/2006/relationships/tags" Target="../tags/tag28.xml"/><Relationship Id="rId16" Type="http://schemas.openxmlformats.org/officeDocument/2006/relationships/tags" Target="../tags/tag27.xml"/><Relationship Id="rId15" Type="http://schemas.openxmlformats.org/officeDocument/2006/relationships/tags" Target="../tags/tag26.xml"/><Relationship Id="rId14" Type="http://schemas.openxmlformats.org/officeDocument/2006/relationships/tags" Target="../tags/tag25.xml"/><Relationship Id="rId13" Type="http://schemas.openxmlformats.org/officeDocument/2006/relationships/tags" Target="../tags/tag24.xml"/><Relationship Id="rId12" Type="http://schemas.openxmlformats.org/officeDocument/2006/relationships/tags" Target="../tags/tag23.xml"/><Relationship Id="rId11" Type="http://schemas.openxmlformats.org/officeDocument/2006/relationships/tags" Target="../tags/tag22.xml"/><Relationship Id="rId10" Type="http://schemas.openxmlformats.org/officeDocument/2006/relationships/tags" Target="../tags/tag21.xml"/><Relationship Id="rId1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38.xml"/><Relationship Id="rId8" Type="http://schemas.openxmlformats.org/officeDocument/2006/relationships/tags" Target="../tags/tag37.xml"/><Relationship Id="rId7" Type="http://schemas.openxmlformats.org/officeDocument/2006/relationships/tags" Target="../tags/tag36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0" Type="http://schemas.openxmlformats.org/officeDocument/2006/relationships/slideLayout" Target="../slideLayouts/slideLayout2.xml"/><Relationship Id="rId3" Type="http://schemas.openxmlformats.org/officeDocument/2006/relationships/tags" Target="../tags/tag32.xml"/><Relationship Id="rId29" Type="http://schemas.openxmlformats.org/officeDocument/2006/relationships/tags" Target="../tags/tag58.xml"/><Relationship Id="rId28" Type="http://schemas.openxmlformats.org/officeDocument/2006/relationships/tags" Target="../tags/tag57.xml"/><Relationship Id="rId27" Type="http://schemas.openxmlformats.org/officeDocument/2006/relationships/tags" Target="../tags/tag56.xml"/><Relationship Id="rId26" Type="http://schemas.openxmlformats.org/officeDocument/2006/relationships/tags" Target="../tags/tag55.xml"/><Relationship Id="rId25" Type="http://schemas.openxmlformats.org/officeDocument/2006/relationships/tags" Target="../tags/tag54.xml"/><Relationship Id="rId24" Type="http://schemas.openxmlformats.org/officeDocument/2006/relationships/tags" Target="../tags/tag53.xml"/><Relationship Id="rId23" Type="http://schemas.openxmlformats.org/officeDocument/2006/relationships/tags" Target="../tags/tag52.xml"/><Relationship Id="rId22" Type="http://schemas.openxmlformats.org/officeDocument/2006/relationships/tags" Target="../tags/tag51.xml"/><Relationship Id="rId21" Type="http://schemas.openxmlformats.org/officeDocument/2006/relationships/tags" Target="../tags/tag50.xml"/><Relationship Id="rId20" Type="http://schemas.openxmlformats.org/officeDocument/2006/relationships/tags" Target="../tags/tag49.xml"/><Relationship Id="rId2" Type="http://schemas.openxmlformats.org/officeDocument/2006/relationships/tags" Target="../tags/tag31.xml"/><Relationship Id="rId19" Type="http://schemas.openxmlformats.org/officeDocument/2006/relationships/tags" Target="../tags/tag48.xml"/><Relationship Id="rId18" Type="http://schemas.openxmlformats.org/officeDocument/2006/relationships/tags" Target="../tags/tag47.xml"/><Relationship Id="rId17" Type="http://schemas.openxmlformats.org/officeDocument/2006/relationships/tags" Target="../tags/tag46.xml"/><Relationship Id="rId16" Type="http://schemas.openxmlformats.org/officeDocument/2006/relationships/tags" Target="../tags/tag45.xml"/><Relationship Id="rId15" Type="http://schemas.openxmlformats.org/officeDocument/2006/relationships/tags" Target="../tags/tag44.xml"/><Relationship Id="rId14" Type="http://schemas.openxmlformats.org/officeDocument/2006/relationships/tags" Target="../tags/tag43.xml"/><Relationship Id="rId13" Type="http://schemas.openxmlformats.org/officeDocument/2006/relationships/tags" Target="../tags/tag42.xml"/><Relationship Id="rId12" Type="http://schemas.openxmlformats.org/officeDocument/2006/relationships/tags" Target="../tags/tag41.xml"/><Relationship Id="rId11" Type="http://schemas.openxmlformats.org/officeDocument/2006/relationships/tags" Target="../tags/tag40.xml"/><Relationship Id="rId10" Type="http://schemas.openxmlformats.org/officeDocument/2006/relationships/tags" Target="../tags/tag39.xml"/><Relationship Id="rId1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tags" Target="../tags/tag61.xml"/><Relationship Id="rId30" Type="http://schemas.openxmlformats.org/officeDocument/2006/relationships/slideLayout" Target="../slideLayouts/slideLayout2.xml"/><Relationship Id="rId3" Type="http://schemas.openxmlformats.org/officeDocument/2006/relationships/tags" Target="../tags/tag60.xml"/><Relationship Id="rId29" Type="http://schemas.openxmlformats.org/officeDocument/2006/relationships/tags" Target="../tags/tag86.xml"/><Relationship Id="rId28" Type="http://schemas.openxmlformats.org/officeDocument/2006/relationships/tags" Target="../tags/tag85.xml"/><Relationship Id="rId27" Type="http://schemas.openxmlformats.org/officeDocument/2006/relationships/tags" Target="../tags/tag84.xml"/><Relationship Id="rId26" Type="http://schemas.openxmlformats.org/officeDocument/2006/relationships/tags" Target="../tags/tag83.xml"/><Relationship Id="rId25" Type="http://schemas.openxmlformats.org/officeDocument/2006/relationships/tags" Target="../tags/tag82.xml"/><Relationship Id="rId24" Type="http://schemas.openxmlformats.org/officeDocument/2006/relationships/tags" Target="../tags/tag81.xml"/><Relationship Id="rId23" Type="http://schemas.openxmlformats.org/officeDocument/2006/relationships/tags" Target="../tags/tag80.xml"/><Relationship Id="rId22" Type="http://schemas.openxmlformats.org/officeDocument/2006/relationships/tags" Target="../tags/tag79.xml"/><Relationship Id="rId21" Type="http://schemas.openxmlformats.org/officeDocument/2006/relationships/tags" Target="../tags/tag78.xml"/><Relationship Id="rId20" Type="http://schemas.openxmlformats.org/officeDocument/2006/relationships/tags" Target="../tags/tag77.xml"/><Relationship Id="rId2" Type="http://schemas.openxmlformats.org/officeDocument/2006/relationships/tags" Target="../tags/tag59.xml"/><Relationship Id="rId19" Type="http://schemas.openxmlformats.org/officeDocument/2006/relationships/tags" Target="../tags/tag76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92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100.xml"/><Relationship Id="rId8" Type="http://schemas.openxmlformats.org/officeDocument/2006/relationships/tags" Target="../tags/tag99.xml"/><Relationship Id="rId7" Type="http://schemas.openxmlformats.org/officeDocument/2006/relationships/tags" Target="../tags/tag98.xml"/><Relationship Id="rId6" Type="http://schemas.openxmlformats.org/officeDocument/2006/relationships/tags" Target="../tags/tag97.xml"/><Relationship Id="rId5" Type="http://schemas.openxmlformats.org/officeDocument/2006/relationships/tags" Target="../tags/tag96.xml"/><Relationship Id="rId4" Type="http://schemas.openxmlformats.org/officeDocument/2006/relationships/tags" Target="../tags/tag95.xml"/><Relationship Id="rId3" Type="http://schemas.openxmlformats.org/officeDocument/2006/relationships/tags" Target="../tags/tag94.xml"/><Relationship Id="rId2" Type="http://schemas.openxmlformats.org/officeDocument/2006/relationships/tags" Target="../tags/tag93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108.xml"/><Relationship Id="rId8" Type="http://schemas.openxmlformats.org/officeDocument/2006/relationships/tags" Target="../tags/tag107.xml"/><Relationship Id="rId7" Type="http://schemas.openxmlformats.org/officeDocument/2006/relationships/tags" Target="../tags/tag106.xml"/><Relationship Id="rId6" Type="http://schemas.openxmlformats.org/officeDocument/2006/relationships/tags" Target="../tags/tag105.xml"/><Relationship Id="rId5" Type="http://schemas.openxmlformats.org/officeDocument/2006/relationships/tags" Target="../tags/tag104.xml"/><Relationship Id="rId4" Type="http://schemas.openxmlformats.org/officeDocument/2006/relationships/tags" Target="../tags/tag103.xml"/><Relationship Id="rId3" Type="http://schemas.openxmlformats.org/officeDocument/2006/relationships/tags" Target="../tags/tag102.xml"/><Relationship Id="rId2" Type="http://schemas.openxmlformats.org/officeDocument/2006/relationships/tags" Target="../tags/tag101.xml"/><Relationship Id="rId15" Type="http://schemas.openxmlformats.org/officeDocument/2006/relationships/slideLayout" Target="../slideLayouts/slideLayout7.xml"/><Relationship Id="rId14" Type="http://schemas.openxmlformats.org/officeDocument/2006/relationships/tags" Target="../tags/tag113.xml"/><Relationship Id="rId13" Type="http://schemas.openxmlformats.org/officeDocument/2006/relationships/tags" Target="../tags/tag112.xml"/><Relationship Id="rId12" Type="http://schemas.openxmlformats.org/officeDocument/2006/relationships/tags" Target="../tags/tag111.xml"/><Relationship Id="rId11" Type="http://schemas.openxmlformats.org/officeDocument/2006/relationships/tags" Target="../tags/tag110.xml"/><Relationship Id="rId10" Type="http://schemas.openxmlformats.org/officeDocument/2006/relationships/tags" Target="../tags/tag109.xml"/><Relationship Id="rId1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